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3" name="Independence Key Club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Melissa can!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Melissa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Grace will do this slide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676400"/>
            <a:ext cx="8123100" cy="2117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321966"/>
            <a:ext cx="8520599" cy="25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095066"/>
            <a:ext cx="8520599" cy="12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7975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607766"/>
            <a:ext cx="4045199" cy="2012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692001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9100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Relationship Id="rId4" Type="http://schemas.openxmlformats.org/officeDocument/2006/relationships/hyperlink" Target="mailto:ihsknightskeyclub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r47R5hWbFqU" TargetMode="External"/><Relationship Id="rId4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25500" y="1937750"/>
            <a:ext cx="7893000" cy="2471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Club Meeting 2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95400" y="480603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September 14th, 2016</a:t>
            </a:r>
          </a:p>
        </p:txBody>
      </p:sp>
      <p:pic>
        <p:nvPicPr>
          <p:cNvPr descr="Image result for key club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062" y="357634"/>
            <a:ext cx="2889975" cy="2858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hape 62"/>
          <p:cNvCxnSpPr/>
          <p:nvPr/>
        </p:nvCxnSpPr>
        <p:spPr>
          <a:xfrm>
            <a:off x="-17100" y="4497900"/>
            <a:ext cx="9166799" cy="0"/>
          </a:xfrm>
          <a:prstGeom prst="straightConnector1">
            <a:avLst/>
          </a:prstGeom>
          <a:noFill/>
          <a:ln cap="flat" cmpd="sng" w="152400">
            <a:solidFill>
              <a:schemeClr val="accent1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Connect with Key Club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Remind101: Text @ihsk to 81010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If this number doesn’t work, try texting @ihske to 972-776-2366 instead.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Twitter: Follow @ihskey_club for more updates!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Facebook: Independence HS Key Club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Email: </a:t>
            </a:r>
            <a:r>
              <a:rPr lang="en" sz="3000" u="sng">
                <a:solidFill>
                  <a:srgbClr val="FFFFFF"/>
                </a:solidFill>
                <a:hlinkClick r:id="rId4"/>
              </a:rPr>
              <a:t>ihsknightskeyclub@gmail.com</a:t>
            </a:r>
            <a:r>
              <a:rPr lang="en" sz="3000">
                <a:solidFill>
                  <a:srgbClr val="FFFFFF"/>
                </a:solidFill>
              </a:rPr>
              <a:t> if you have any questions.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Website: www.ihsknightskeyclub.weebly.com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16875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Meeting to Order</a:t>
            </a: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Pledge to US Flag</a:t>
            </a: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Club Pledge</a:t>
            </a: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Moment of Silence</a:t>
            </a: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Announcements/ Upcoming Events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Recognition/Introduction of Guest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Adjournment of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Key Club Pledge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3600">
                <a:solidFill>
                  <a:srgbClr val="FFFFFF"/>
                </a:solidFill>
              </a:rPr>
              <a:t>I pledge, on my honor, to uphold the Objects of Key Club International; to build my home, school and community; to serve my nation and God; and combat all forces which tend to undermine these institutions.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60591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Requirements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78525" y="924108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25 service hours are requir</a:t>
            </a:r>
            <a:r>
              <a:rPr lang="en" sz="2400">
                <a:solidFill>
                  <a:schemeClr val="lt1"/>
                </a:solidFill>
              </a:rPr>
              <a:t>ed for the year: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-"/>
            </a:pPr>
            <a:r>
              <a:rPr lang="en" sz="2400">
                <a:solidFill>
                  <a:schemeClr val="lt1"/>
                </a:solidFill>
              </a:rPr>
              <a:t>15 KC Hours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Char char="-"/>
            </a:pPr>
            <a:r>
              <a:rPr lang="en" sz="2400">
                <a:solidFill>
                  <a:schemeClr val="lt1"/>
                </a:solidFill>
              </a:rPr>
              <a:t>10 Non- KC Hours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* You can have more than 15 KC hours to reach the minimum of 25*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1 Key Club sponsored event is required per semester.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*Babysitting does NOT count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You will need to complete 100 hours beginning from freshman year to earn the graduation cord. (This in itself is not a requirement for Key Club, but something that you should try to achieve anyways!)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You also need to show up for one meeting a month.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160591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How to Sign Up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78525" y="924108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Go to this link and fill out the google form: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goo.gl/WtrL94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50" y="3067025"/>
            <a:ext cx="2861150" cy="28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55075" y="95441"/>
            <a:ext cx="8520600" cy="7634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Save The Dates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0" y="1239075"/>
            <a:ext cx="4149900" cy="541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4" name="Shape 94"/>
          <p:cNvSpPr txBox="1"/>
          <p:nvPr/>
        </p:nvSpPr>
        <p:spPr>
          <a:xfrm>
            <a:off x="5761337" y="5499975"/>
            <a:ext cx="13806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425950" y="5499975"/>
            <a:ext cx="14712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descr="FullSizeRender (7).jpg"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050" y="4088374"/>
            <a:ext cx="3600360" cy="263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der.jpg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15725" y="4088375"/>
            <a:ext cx="4272508" cy="24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14875" y="703375"/>
            <a:ext cx="80010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Membership Form Deadline: 9/14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Kids Against Hunger: 9/28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Make A Wish Foundation Posters: 10/4 &amp; 10/6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Make A Wish Foundation Event: 10/8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Gary Burns Fun Run &amp; 5K: 10/29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Next Meeting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Key Club always meets every 2nd and 4th  Wednesdays of the month.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We will not have a meeting on the 28th due to the Kids Against Hunger Event.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564066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GUEST SPEAKER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23775" y="15659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PLEASE WELCOME OUR GUEST SPEAKER: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</a:rPr>
              <a:t>MS. SHARON BRIAN 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4344850"/>
            <a:ext cx="2205399" cy="22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Kids Against Hunger needed revisions to an existing  program to help with their marketing efforts. A great organization helping feed the world. We were happy to help in anyway we could." id="116" name="Shape 116" title="Kids Against Hunger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